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8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BhzpZD8i8s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06/20/2024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6093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June 20,2024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COUNCIL SEAT APPOINTMENT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BRIDGE STREET PARKING ORDINANCE # 15-2024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LSA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GRANT DPW VEHICLE PURCHASING PROJECT RESOLUTION #16-2024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EXECUTIVE SESSION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6/20/2024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135,757.57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909.55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5,744.82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248,715.19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5,977.87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1,459.09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1,087.89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23,953.17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1,099.22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120.14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171.32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54,710.27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196.50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24,496.09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3,468.14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284,494.91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792,584.43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+mj-lt"/>
              </a:rPr>
              <a:t> 55,047.69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164,055.99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watch?v</a:t>
            </a:r>
            <a:r>
              <a:rPr lang="en-US" dirty="0">
                <a:hlinkClick r:id="rId2"/>
              </a:rPr>
              <a:t>=</a:t>
            </a:r>
            <a:r>
              <a:rPr lang="en-US" dirty="0" err="1">
                <a:hlinkClick r:id="rId2"/>
              </a:rPr>
              <a:t>sBhzpZD8i8s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14704</TotalTime>
  <Words>266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227</cp:revision>
  <dcterms:created xsi:type="dcterms:W3CDTF">2019-10-03T16:39:17Z</dcterms:created>
  <dcterms:modified xsi:type="dcterms:W3CDTF">2024-06-20T18:33:53Z</dcterms:modified>
</cp:coreProperties>
</file>